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1974" y="-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7632C-424F-461C-86F3-78547BBF34A2}" type="datetimeFigureOut">
              <a:rPr lang="nb-NO" smtClean="0"/>
              <a:t>09.01.2013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6667-194D-4873-AA37-F4E0343F12CF}" type="slidenum">
              <a:rPr lang="nb-NO" smtClean="0"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.gr-assets.com/books/1328865411l/2792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331369" cy="6858000"/>
          </a:xfrm>
          <a:prstGeom prst="rect">
            <a:avLst/>
          </a:prstGeom>
          <a:noFill/>
        </p:spPr>
      </p:pic>
      <p:pic>
        <p:nvPicPr>
          <p:cNvPr id="1028" name="Picture 4" descr="http://www.bokogmedia.no/bokogmedia/content/mma/products/01/149/14944/gwi600x1000/97882053448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8752" y="-10997"/>
            <a:ext cx="4795248" cy="68689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Peer Gynt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Bondesønn</a:t>
            </a:r>
          </a:p>
          <a:p>
            <a:r>
              <a:rPr lang="nb-NO" sz="1800" dirty="0" smtClean="0"/>
              <a:t>Lat</a:t>
            </a:r>
          </a:p>
          <a:p>
            <a:r>
              <a:rPr lang="nb-NO" sz="1800" dirty="0" smtClean="0"/>
              <a:t>Gjenreise</a:t>
            </a:r>
          </a:p>
          <a:p>
            <a:r>
              <a:rPr lang="nb-NO" sz="1800" dirty="0" smtClean="0"/>
              <a:t>Lykkesøker</a:t>
            </a:r>
          </a:p>
          <a:p>
            <a:r>
              <a:rPr lang="nb-NO" sz="1800" dirty="0" smtClean="0"/>
              <a:t>Grinebiter</a:t>
            </a:r>
            <a:endParaRPr lang="nb-NO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91" y="1543445"/>
            <a:ext cx="3681051" cy="468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Åse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Mor</a:t>
            </a:r>
          </a:p>
          <a:p>
            <a:r>
              <a:rPr lang="nb-NO" sz="1800" dirty="0" smtClean="0"/>
              <a:t>Litt annerledes</a:t>
            </a:r>
          </a:p>
          <a:p>
            <a:r>
              <a:rPr lang="nb-NO" sz="1800" dirty="0" smtClean="0"/>
              <a:t>Dø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r="27760"/>
          <a:stretch/>
        </p:blipFill>
        <p:spPr bwMode="auto">
          <a:xfrm>
            <a:off x="4449169" y="1868581"/>
            <a:ext cx="4585649" cy="363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mtClean="0"/>
              <a:t>Stedene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Mellomlandet i Norge</a:t>
            </a:r>
          </a:p>
          <a:p>
            <a:r>
              <a:rPr lang="nb-NO" sz="1800" dirty="0" smtClean="0"/>
              <a:t>Fjellet</a:t>
            </a:r>
          </a:p>
          <a:p>
            <a:r>
              <a:rPr lang="nb-NO" sz="1800" dirty="0" smtClean="0"/>
              <a:t>Grotte</a:t>
            </a:r>
          </a:p>
          <a:p>
            <a:r>
              <a:rPr lang="nb-NO" sz="1800" dirty="0" smtClean="0"/>
              <a:t>Marokko</a:t>
            </a:r>
          </a:p>
          <a:p>
            <a:r>
              <a:rPr lang="nb-NO" sz="1800" dirty="0" smtClean="0"/>
              <a:t>Giza</a:t>
            </a:r>
          </a:p>
          <a:p>
            <a:r>
              <a:rPr lang="nb-NO" sz="1800" dirty="0" smtClean="0"/>
              <a:t>Storm</a:t>
            </a:r>
            <a:endParaRPr lang="nb-NO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88" y="1651378"/>
            <a:ext cx="2456596" cy="184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3705364"/>
            <a:ext cx="2163170" cy="2884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r="6762"/>
          <a:stretch/>
        </p:blipFill>
        <p:spPr bwMode="auto">
          <a:xfrm>
            <a:off x="6673756" y="2099331"/>
            <a:ext cx="2470244" cy="185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/>
          <a:stretch/>
        </p:blipFill>
        <p:spPr bwMode="auto">
          <a:xfrm>
            <a:off x="6673756" y="4101433"/>
            <a:ext cx="2470244" cy="2130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Poetisk realisme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1867</a:t>
            </a:r>
          </a:p>
          <a:p>
            <a:r>
              <a:rPr lang="nb-NO" sz="1800" dirty="0" smtClean="0"/>
              <a:t>Mellomting</a:t>
            </a:r>
          </a:p>
          <a:p>
            <a:r>
              <a:rPr lang="nb-NO" sz="1800" dirty="0" smtClean="0"/>
              <a:t>1850-1870</a:t>
            </a:r>
            <a:endParaRPr lang="nb-NO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18" y="1288238"/>
            <a:ext cx="3375687" cy="221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82" y="3856470"/>
            <a:ext cx="3554957" cy="251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Første handling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smtClean="0"/>
              <a:t>Fem handlinger</a:t>
            </a:r>
          </a:p>
          <a:p>
            <a:r>
              <a:rPr lang="nb-NO" sz="1800" smtClean="0"/>
              <a:t>Bukkeritte</a:t>
            </a:r>
          </a:p>
          <a:p>
            <a:r>
              <a:rPr lang="nb-NO" sz="1800" smtClean="0"/>
              <a:t>Ingrid</a:t>
            </a:r>
          </a:p>
          <a:p>
            <a:r>
              <a:rPr lang="nb-NO" sz="1800" smtClean="0"/>
              <a:t>Solveig</a:t>
            </a:r>
          </a:p>
          <a:p>
            <a:r>
              <a:rPr lang="nb-NO" sz="1800" smtClean="0"/>
              <a:t>Flukten</a:t>
            </a:r>
            <a:endParaRPr lang="nb-NO" sz="1800"/>
          </a:p>
        </p:txBody>
      </p:sp>
      <p:pic>
        <p:nvPicPr>
          <p:cNvPr id="8194" name="Picture 2" descr="http://upload.wikimedia.org/wikipedia/commons/7/70/Peer_Gyn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9546" y="1593670"/>
            <a:ext cx="3560150" cy="45274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Andre handling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smtClean="0"/>
              <a:t>Seterjenter</a:t>
            </a:r>
          </a:p>
          <a:p>
            <a:r>
              <a:rPr lang="nb-NO" sz="1800" smtClean="0"/>
              <a:t>Den grønnkledde</a:t>
            </a:r>
          </a:p>
          <a:p>
            <a:r>
              <a:rPr lang="nb-NO" sz="1800" smtClean="0"/>
              <a:t>Kutte</a:t>
            </a:r>
          </a:p>
          <a:p>
            <a:r>
              <a:rPr lang="nb-NO" sz="1800" smtClean="0"/>
              <a:t>Bøygen</a:t>
            </a:r>
          </a:p>
          <a:p>
            <a:r>
              <a:rPr lang="nb-NO" sz="1800" smtClean="0"/>
              <a:t>”han var for sterk”</a:t>
            </a:r>
          </a:p>
        </p:txBody>
      </p:sp>
      <p:pic>
        <p:nvPicPr>
          <p:cNvPr id="7170" name="Picture 2" descr="http://upload.wikimedia.org/wikipedia/commons/8/8f/Per_gynt_i_dovregubbens_hal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5045" y="1729946"/>
            <a:ext cx="5565422" cy="42260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Tredje handling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smtClean="0"/>
              <a:t>Bygger hytte</a:t>
            </a:r>
          </a:p>
          <a:p>
            <a:r>
              <a:rPr lang="nb-NO" sz="1800" smtClean="0"/>
              <a:t>Solveig</a:t>
            </a:r>
          </a:p>
          <a:p>
            <a:r>
              <a:rPr lang="nb-NO" sz="1800" smtClean="0"/>
              <a:t>Den grønnkledde</a:t>
            </a:r>
          </a:p>
          <a:p>
            <a:r>
              <a:rPr lang="nb-NO" sz="1800" smtClean="0"/>
              <a:t>Dødsleie</a:t>
            </a:r>
          </a:p>
        </p:txBody>
      </p:sp>
      <p:pic>
        <p:nvPicPr>
          <p:cNvPr id="6146" name="Picture 2" descr="http://g.api.no/obscura/API/image/r1/escenic/298x1000r/1312961781/archive/03917/3502100942_3917381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5180" y="2323071"/>
            <a:ext cx="5206030" cy="3039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Fjerde handling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smtClean="0"/>
              <a:t>Marokko</a:t>
            </a:r>
          </a:p>
          <a:p>
            <a:r>
              <a:rPr lang="nb-NO" sz="1800" smtClean="0"/>
              <a:t>Profet</a:t>
            </a:r>
          </a:p>
          <a:p>
            <a:r>
              <a:rPr lang="nb-NO" sz="1800" smtClean="0"/>
              <a:t>Anitra</a:t>
            </a:r>
          </a:p>
          <a:p>
            <a:r>
              <a:rPr lang="nb-NO" sz="1800" smtClean="0"/>
              <a:t>Arkeolog</a:t>
            </a:r>
          </a:p>
          <a:p>
            <a:r>
              <a:rPr lang="nb-NO" sz="1800" smtClean="0"/>
              <a:t>Sfinksen</a:t>
            </a:r>
          </a:p>
          <a:p>
            <a:r>
              <a:rPr lang="nb-NO" sz="1800" smtClean="0"/>
              <a:t>Begriffenfeldt</a:t>
            </a:r>
            <a:endParaRPr lang="nb-NO" sz="1800"/>
          </a:p>
        </p:txBody>
      </p:sp>
      <p:pic>
        <p:nvPicPr>
          <p:cNvPr id="5122" name="Picture 2" descr="http://www.kongehuset.no/aim/kongehuset/16/60/storage/file.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Femte handling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smtClean="0"/>
              <a:t>Båttur</a:t>
            </a:r>
          </a:p>
          <a:p>
            <a:r>
              <a:rPr lang="nb-NO" sz="1800" smtClean="0"/>
              <a:t>Begravelse</a:t>
            </a:r>
          </a:p>
          <a:p>
            <a:r>
              <a:rPr lang="nb-NO" sz="1800" smtClean="0"/>
              <a:t>Hægstad gård</a:t>
            </a:r>
          </a:p>
          <a:p>
            <a:r>
              <a:rPr lang="nb-NO" sz="1800" smtClean="0"/>
              <a:t>Knappestøperen</a:t>
            </a:r>
          </a:p>
          <a:p>
            <a:r>
              <a:rPr lang="nb-NO" sz="1800" smtClean="0"/>
              <a:t>Dovregubben</a:t>
            </a:r>
          </a:p>
          <a:p>
            <a:r>
              <a:rPr lang="nb-NO" sz="1800" smtClean="0"/>
              <a:t>Djevelen</a:t>
            </a:r>
          </a:p>
          <a:p>
            <a:r>
              <a:rPr lang="nb-NO" sz="1800" smtClean="0"/>
              <a:t>Solveig</a:t>
            </a:r>
            <a:endParaRPr lang="nb-NO" sz="1800"/>
          </a:p>
        </p:txBody>
      </p:sp>
      <p:pic>
        <p:nvPicPr>
          <p:cNvPr id="4098" name="Picture 2" descr="http://farm6.staticflickr.com/5188/5558739570_c39e1bded5_z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2391" y="1878228"/>
            <a:ext cx="5259869" cy="35093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Henrik Ibsen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20 mars 1828</a:t>
            </a:r>
          </a:p>
          <a:p>
            <a:r>
              <a:rPr lang="nb-NO" sz="1800" dirty="0" err="1" smtClean="0"/>
              <a:t>Henrich</a:t>
            </a:r>
            <a:endParaRPr lang="nb-NO" sz="1800" dirty="0" smtClean="0"/>
          </a:p>
          <a:p>
            <a:r>
              <a:rPr lang="nb-NO" sz="1800" dirty="0" smtClean="0"/>
              <a:t>Som ung</a:t>
            </a:r>
          </a:p>
          <a:p>
            <a:r>
              <a:rPr lang="nb-NO" sz="1800" dirty="0" smtClean="0"/>
              <a:t>Apotekerlærling</a:t>
            </a:r>
          </a:p>
          <a:p>
            <a:r>
              <a:rPr lang="nb-NO" sz="1800" dirty="0" smtClean="0"/>
              <a:t>Fattig</a:t>
            </a:r>
          </a:p>
          <a:p>
            <a:r>
              <a:rPr lang="nb-NO" sz="1800" dirty="0" smtClean="0"/>
              <a:t>Verker</a:t>
            </a:r>
            <a:endParaRPr lang="nb-NO" sz="1800" dirty="0"/>
          </a:p>
        </p:txBody>
      </p:sp>
      <p:pic>
        <p:nvPicPr>
          <p:cNvPr id="26626" name="Picture 2" descr="http://userserve-ak.last.fm/serve/_/27774805/Henrik+Ibse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225" y="1772444"/>
            <a:ext cx="3638550" cy="4181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Dramatisk dikt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«De tre enheter»</a:t>
            </a:r>
          </a:p>
          <a:p>
            <a:r>
              <a:rPr lang="nb-NO" sz="1800" dirty="0" smtClean="0"/>
              <a:t>Ytre og indre fortelling</a:t>
            </a:r>
          </a:p>
          <a:p>
            <a:r>
              <a:rPr lang="nb-NO" sz="1800" dirty="0" smtClean="0"/>
              <a:t>Personene</a:t>
            </a:r>
          </a:p>
          <a:p>
            <a:r>
              <a:rPr lang="nb-NO" sz="1800" dirty="0" smtClean="0"/>
              <a:t>Rim og rytme</a:t>
            </a:r>
            <a:endParaRPr lang="nb-NO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8" y="2320119"/>
            <a:ext cx="5258200" cy="345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Temaet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Kjærlighet og kjønnsroller</a:t>
            </a:r>
          </a:p>
          <a:p>
            <a:r>
              <a:rPr lang="nb-NO" sz="1800" dirty="0" smtClean="0"/>
              <a:t>To retningslinjer</a:t>
            </a:r>
          </a:p>
          <a:p>
            <a:r>
              <a:rPr lang="nb-NO" sz="1800" dirty="0" smtClean="0"/>
              <a:t>Den andre slesvigske krig</a:t>
            </a:r>
          </a:p>
          <a:p>
            <a:r>
              <a:rPr lang="nb-NO" sz="1800" dirty="0" smtClean="0"/>
              <a:t>Være deg selv</a:t>
            </a:r>
            <a:endParaRPr lang="nb-NO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33" y="2333767"/>
            <a:ext cx="4665286" cy="309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112</Words>
  <Application>Microsoft Office PowerPoint</Application>
  <PresentationFormat>Skjermfremvisning (4:3)</PresentationFormat>
  <Paragraphs>70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4" baseType="lpstr">
      <vt:lpstr>Office-tema</vt:lpstr>
      <vt:lpstr>PowerPoint-presentasjon</vt:lpstr>
      <vt:lpstr>Første handling</vt:lpstr>
      <vt:lpstr>Andre handling</vt:lpstr>
      <vt:lpstr>Tredje handling</vt:lpstr>
      <vt:lpstr>Fjerde handling</vt:lpstr>
      <vt:lpstr>Femte handling</vt:lpstr>
      <vt:lpstr>Henrik Ibsen</vt:lpstr>
      <vt:lpstr>Dramatisk dikt</vt:lpstr>
      <vt:lpstr>Temaet</vt:lpstr>
      <vt:lpstr>Peer Gynt</vt:lpstr>
      <vt:lpstr>Åse</vt:lpstr>
      <vt:lpstr>Stedene</vt:lpstr>
      <vt:lpstr>Poetisk realisme</vt:lpstr>
    </vt:vector>
  </TitlesOfParts>
  <Company>GVS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Lysbilde 1</dc:title>
  <dc:creator>Håkon Marcus</dc:creator>
  <cp:lastModifiedBy>Torstein Solheim Ølberg</cp:lastModifiedBy>
  <cp:revision>7</cp:revision>
  <dcterms:created xsi:type="dcterms:W3CDTF">2013-01-06T09:28:03Z</dcterms:created>
  <dcterms:modified xsi:type="dcterms:W3CDTF">2013-01-09T21:47:53Z</dcterms:modified>
</cp:coreProperties>
</file>